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66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030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196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10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798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583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35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98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98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36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34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077A7-765C-4442-BE99-445154405527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60A69-5DAA-4C4A-A22E-F251715C4E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54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B050"/>
                </a:solidFill>
              </a:rPr>
              <a:t>FUNCIONES</a:t>
            </a:r>
            <a:r>
              <a:rPr lang="es-ES" dirty="0" smtClean="0"/>
              <a:t> que permiten la </a:t>
            </a:r>
            <a:r>
              <a:rPr lang="es-ES" dirty="0" smtClean="0">
                <a:solidFill>
                  <a:srgbClr val="00B050"/>
                </a:solidFill>
              </a:rPr>
              <a:t>VIDA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chemeClr val="tx2"/>
                </a:solidFill>
              </a:rPr>
              <a:t>Los seres vivos cumplen diferentes funciones que le permiten tener un ciclo de vida, entre esas funciones se encuentran las siguientes: </a:t>
            </a:r>
            <a:endParaRPr lang="es-E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725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B050"/>
                </a:solidFill>
              </a:rPr>
              <a:t>REGULACIÓN 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Los seres vivos necesitan mantener un equilibrio entre su medio interno y externo, que conocemos como </a:t>
            </a:r>
            <a:r>
              <a:rPr lang="es-ES" dirty="0" smtClean="0">
                <a:solidFill>
                  <a:srgbClr val="C00000"/>
                </a:solidFill>
              </a:rPr>
              <a:t>HOMEOSTASIS. </a:t>
            </a:r>
            <a:endParaRPr lang="es-ES" dirty="0" smtClean="0"/>
          </a:p>
          <a:p>
            <a:r>
              <a:rPr lang="es-ES" dirty="0"/>
              <a:t>Algunos de los </a:t>
            </a:r>
            <a:r>
              <a:rPr lang="es-ES" b="1" dirty="0"/>
              <a:t>ejemplos de homeostasis</a:t>
            </a:r>
            <a:r>
              <a:rPr lang="es-ES" dirty="0"/>
              <a:t> son el mantenimiento de la temperatura corporal interna en los humanos, el mantenimiento de los niveles de glucosa, la regulación de la presión </a:t>
            </a:r>
            <a:r>
              <a:rPr lang="es-ES" dirty="0" smtClean="0"/>
              <a:t>arterial, entre otros. </a:t>
            </a:r>
          </a:p>
          <a:p>
            <a:r>
              <a:rPr lang="es-ES" dirty="0" smtClean="0"/>
              <a:t>A esta característica de los seres vivos se la conoce como función de </a:t>
            </a:r>
            <a:r>
              <a:rPr lang="es-ES" u="sng" dirty="0" smtClean="0">
                <a:solidFill>
                  <a:srgbClr val="00B050"/>
                </a:solidFill>
              </a:rPr>
              <a:t>REGULACIÓN. </a:t>
            </a:r>
            <a:endParaRPr lang="es-ES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7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030A0"/>
                </a:solidFill>
              </a:rPr>
              <a:t>RELACIÓN </a:t>
            </a: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Intervienen ESTÍMULOS ( pueden ser externos o internos), provocando diferentes respuestas por parte de los seres vivos, por lo que contamos con RECEPTORES SENSORIALES (órganos de los sentidos).</a:t>
            </a:r>
          </a:p>
          <a:p>
            <a:r>
              <a:rPr lang="es-ES" dirty="0" smtClean="0"/>
              <a:t>Ejemplo: un estímulo externo podría ser si nos quemamos la mano(en este caso el estímulo es fuego) y el receptor es el del dolor ( en nuestras terminaciones nerviosas de la piel)</a:t>
            </a:r>
          </a:p>
          <a:p>
            <a:r>
              <a:rPr lang="es-ES" dirty="0" smtClean="0"/>
              <a:t>Ejemplo: un estímulo interno podría ser el hambre (el estímulo es la sensación en nuestro estómago) y el receptor es nuestro sistema nervioso.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093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Ambas </a:t>
            </a:r>
            <a:r>
              <a:rPr lang="es-ES" dirty="0" smtClean="0">
                <a:solidFill>
                  <a:srgbClr val="00B050"/>
                </a:solidFill>
              </a:rPr>
              <a:t>FUNCIONES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B050"/>
                </a:solidFill>
              </a:rPr>
              <a:t>REGULACIÓN </a:t>
            </a: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Mantiene la </a:t>
            </a:r>
            <a:r>
              <a:rPr lang="es-ES" dirty="0" smtClean="0">
                <a:solidFill>
                  <a:srgbClr val="C00000"/>
                </a:solidFill>
              </a:rPr>
              <a:t>HOMEOSTASIS</a:t>
            </a:r>
            <a:r>
              <a:rPr lang="es-ES" dirty="0" smtClean="0"/>
              <a:t> en nuestro organismo.</a:t>
            </a:r>
            <a:endParaRPr lang="es-ES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030A0"/>
                </a:solidFill>
              </a:rPr>
              <a:t>RELACIÓN </a:t>
            </a: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10" name="9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Mantiene la </a:t>
            </a:r>
            <a:r>
              <a:rPr lang="es-ES" dirty="0" smtClean="0">
                <a:solidFill>
                  <a:srgbClr val="C00000"/>
                </a:solidFill>
              </a:rPr>
              <a:t>HOMEOSTASIS</a:t>
            </a:r>
            <a:r>
              <a:rPr lang="es-ES" dirty="0" smtClean="0"/>
              <a:t> en nuestro organismo.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475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6"/>
                </a:solidFill>
              </a:rPr>
              <a:t>NUTRICIÓN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organismos incorporan «materia y energía» del ambiente para ser utilizados por nuestro cuerpo (para poder moverse, reproducirse, alimentarse, respirar, etc.), liberando nuevamente al medio como «desechos», estos procesos se llevan a cabo gracias a la función de nutrición.</a:t>
            </a:r>
          </a:p>
          <a:p>
            <a:r>
              <a:rPr lang="es-ES" dirty="0" smtClean="0"/>
              <a:t>Veamos los tipos: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696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</a:t>
            </a:r>
            <a:r>
              <a:rPr lang="es-ES" dirty="0" smtClean="0">
                <a:solidFill>
                  <a:schemeClr val="accent6"/>
                </a:solidFill>
              </a:rPr>
              <a:t>NUTRICIÓN</a:t>
            </a:r>
            <a:r>
              <a:rPr lang="es-ES" dirty="0" smtClean="0"/>
              <a:t>: 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92D050"/>
                </a:solidFill>
              </a:rPr>
              <a:t>AUTÓTROFOS </a:t>
            </a:r>
            <a:endParaRPr lang="es-ES" dirty="0">
              <a:solidFill>
                <a:srgbClr val="92D050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Organismos capaces de elaborar su propia materia para alimentarse. Es el ejemplo de los vegetales, algas o algunas bacterias. 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3399"/>
                </a:solidFill>
              </a:rPr>
              <a:t>HETERÓTROFOS </a:t>
            </a:r>
            <a:endParaRPr lang="es-ES" dirty="0">
              <a:solidFill>
                <a:srgbClr val="FF3399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Organismos que obtienen sus alimentos del medio, ejemplo hongos, animales (donde estamos incluidos como seres humanos)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77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B0F0"/>
                </a:solidFill>
              </a:rPr>
              <a:t>REPRODUCCIÓN 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Esta función sirve para «perpetuar/mantener»  la especie a través del tiempo gracias a la descendencia(hijos), gracias a la reproducción.</a:t>
            </a:r>
          </a:p>
          <a:p>
            <a:pPr marL="0" indent="0">
              <a:buNone/>
            </a:pPr>
            <a:r>
              <a:rPr lang="es-ES" dirty="0" smtClean="0"/>
              <a:t> Veamos los tipos de reproducción: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72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</a:t>
            </a:r>
            <a:r>
              <a:rPr lang="es-ES" dirty="0" smtClean="0">
                <a:solidFill>
                  <a:schemeClr val="accent1"/>
                </a:solidFill>
              </a:rPr>
              <a:t>REPRODUCCIÓN</a:t>
            </a:r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6">
                    <a:lumMod val="50000"/>
                  </a:schemeClr>
                </a:solidFill>
              </a:rPr>
              <a:t>ASEXUAL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UN individuo da origen a nuevos seres idénticos a él, ejemplos: algunas plantas, esponjas, </a:t>
            </a:r>
            <a:r>
              <a:rPr lang="es-ES" dirty="0" err="1" smtClean="0"/>
              <a:t>planarias</a:t>
            </a:r>
            <a:r>
              <a:rPr lang="es-ES" dirty="0"/>
              <a:t> </a:t>
            </a:r>
            <a:r>
              <a:rPr lang="es-ES" dirty="0" smtClean="0"/>
              <a:t>(gusanos planos). 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SEXUAL 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DOS individuos de diferente sexo (masculino y femenino), al unirse a través de sus gametos ( células sexuales ) forman un individuo , compartiendo características de ambos progenitores ( padres)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39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 PENSAR…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1- Lean  </a:t>
            </a:r>
            <a:r>
              <a:rPr lang="es-ES" dirty="0" err="1" smtClean="0"/>
              <a:t>Power</a:t>
            </a:r>
            <a:r>
              <a:rPr lang="es-ES" dirty="0" smtClean="0"/>
              <a:t> Point las veces que consideren </a:t>
            </a:r>
            <a:r>
              <a:rPr lang="es-ES" dirty="0" smtClean="0"/>
              <a:t>necesario.</a:t>
            </a:r>
            <a:endParaRPr lang="es-ES" dirty="0" smtClean="0"/>
          </a:p>
          <a:p>
            <a:r>
              <a:rPr lang="es-ES" dirty="0" smtClean="0"/>
              <a:t>2- Dar 2(dos) ejemplos de cada una de las 4(cuatro) funciones de los seres vivos : </a:t>
            </a:r>
            <a:r>
              <a:rPr lang="es-ES" dirty="0" smtClean="0">
                <a:solidFill>
                  <a:srgbClr val="00B050"/>
                </a:solidFill>
              </a:rPr>
              <a:t>Regulación</a:t>
            </a:r>
            <a:r>
              <a:rPr lang="es-ES" dirty="0" smtClean="0"/>
              <a:t>, </a:t>
            </a:r>
            <a:r>
              <a:rPr lang="es-ES" dirty="0" smtClean="0">
                <a:solidFill>
                  <a:srgbClr val="7030A0"/>
                </a:solidFill>
              </a:rPr>
              <a:t>Relación</a:t>
            </a:r>
            <a:r>
              <a:rPr lang="es-ES" dirty="0" smtClean="0"/>
              <a:t>,</a:t>
            </a:r>
            <a:r>
              <a:rPr lang="es-ES" dirty="0" smtClean="0">
                <a:solidFill>
                  <a:schemeClr val="accent6"/>
                </a:solidFill>
              </a:rPr>
              <a:t> Nutrición </a:t>
            </a:r>
            <a:r>
              <a:rPr lang="es-ES" dirty="0" smtClean="0"/>
              <a:t>y  </a:t>
            </a:r>
            <a:r>
              <a:rPr lang="es-ES" dirty="0" smtClean="0">
                <a:solidFill>
                  <a:srgbClr val="00B0F0"/>
                </a:solidFill>
              </a:rPr>
              <a:t>Reproducción</a:t>
            </a:r>
            <a:r>
              <a:rPr lang="es-ES" dirty="0" smtClean="0"/>
              <a:t>. 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931268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399</Words>
  <Application>Microsoft Office PowerPoint</Application>
  <PresentationFormat>Presentación en pantalla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FUNCIONES que permiten la VIDA</vt:lpstr>
      <vt:lpstr>REGULACIÓN </vt:lpstr>
      <vt:lpstr>RELACIÓN </vt:lpstr>
      <vt:lpstr>Ambas FUNCIONES</vt:lpstr>
      <vt:lpstr>NUTRICIÓN</vt:lpstr>
      <vt:lpstr>Tipos de NUTRICIÓN: </vt:lpstr>
      <vt:lpstr>REPRODUCCIÓN </vt:lpstr>
      <vt:lpstr>Tipos de REPRODUCCIÓN  </vt:lpstr>
      <vt:lpstr>A PENSAR…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que permiten la VIDA</dc:title>
  <dc:creator>CX</dc:creator>
  <cp:lastModifiedBy>CX</cp:lastModifiedBy>
  <cp:revision>11</cp:revision>
  <dcterms:created xsi:type="dcterms:W3CDTF">2020-04-22T16:55:15Z</dcterms:created>
  <dcterms:modified xsi:type="dcterms:W3CDTF">2020-04-23T19:08:44Z</dcterms:modified>
</cp:coreProperties>
</file>