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endParaRPr lang="es-ES" altLang="es-A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AR" altLang="es-AR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fld id="{F97657E8-B51D-413E-B75D-20B9B4725BF6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691129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855077-3263-4B52-A8A0-BB72D06A588B}" type="slidenum">
              <a:rPr lang="es-ES" altLang="es-AR"/>
              <a:pPr/>
              <a:t>1</a:t>
            </a:fld>
            <a:endParaRPr lang="es-ES" altLang="es-AR"/>
          </a:p>
        </p:txBody>
      </p:sp>
      <p:sp>
        <p:nvSpPr>
          <p:cNvPr id="133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902118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6065DE-2559-4DB4-A9DF-897FD99450CA}" type="slidenum">
              <a:rPr lang="es-ES" altLang="es-AR"/>
              <a:pPr/>
              <a:t>10</a:t>
            </a:fld>
            <a:endParaRPr lang="es-ES" altLang="es-AR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587424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78DCC1-514A-488C-9284-F8B71EFBFC9C}" type="slidenum">
              <a:rPr lang="es-ES" altLang="es-AR"/>
              <a:pPr/>
              <a:t>2</a:t>
            </a:fld>
            <a:endParaRPr lang="es-ES" altLang="es-AR"/>
          </a:p>
        </p:txBody>
      </p:sp>
      <p:sp>
        <p:nvSpPr>
          <p:cNvPr id="143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372016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9BD5C8-65B7-4012-ACFF-E9352279AD74}" type="slidenum">
              <a:rPr lang="es-ES" altLang="es-AR"/>
              <a:pPr/>
              <a:t>3</a:t>
            </a:fld>
            <a:endParaRPr lang="es-ES" altLang="es-AR"/>
          </a:p>
        </p:txBody>
      </p:sp>
      <p:sp>
        <p:nvSpPr>
          <p:cNvPr id="153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146879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92BFD1-71B2-412E-A012-253643F523FF}" type="slidenum">
              <a:rPr lang="es-ES" altLang="es-AR"/>
              <a:pPr/>
              <a:t>4</a:t>
            </a:fld>
            <a:endParaRPr lang="es-ES" altLang="es-AR"/>
          </a:p>
        </p:txBody>
      </p:sp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715294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940E3E-143A-4FA9-84FC-14828556E376}" type="slidenum">
              <a:rPr lang="es-ES" altLang="es-AR"/>
              <a:pPr/>
              <a:t>5</a:t>
            </a:fld>
            <a:endParaRPr lang="es-ES" altLang="es-AR"/>
          </a:p>
        </p:txBody>
      </p:sp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488476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00FF2E-EA14-4A28-B2FA-2F774B3C6D8A}" type="slidenum">
              <a:rPr lang="es-ES" altLang="es-AR"/>
              <a:pPr/>
              <a:t>6</a:t>
            </a:fld>
            <a:endParaRPr lang="es-ES" altLang="es-AR"/>
          </a:p>
        </p:txBody>
      </p:sp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078800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A142FD-8D56-4EBD-BD1C-C21A23ADBF49}" type="slidenum">
              <a:rPr lang="es-ES" altLang="es-AR"/>
              <a:pPr/>
              <a:t>7</a:t>
            </a:fld>
            <a:endParaRPr lang="es-ES" altLang="es-AR"/>
          </a:p>
        </p:txBody>
      </p:sp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508859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E9B661-D066-4F7D-8A7D-F9E1BC03D9BB}" type="slidenum">
              <a:rPr lang="es-ES" altLang="es-AR"/>
              <a:pPr/>
              <a:t>8</a:t>
            </a:fld>
            <a:endParaRPr lang="es-ES" altLang="es-AR"/>
          </a:p>
        </p:txBody>
      </p:sp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403564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8BC908-6E44-47D7-8B6F-04E6042050A4}" type="slidenum">
              <a:rPr lang="es-ES" altLang="es-AR"/>
              <a:pPr/>
              <a:t>9</a:t>
            </a:fld>
            <a:endParaRPr lang="es-ES" altLang="es-AR"/>
          </a:p>
        </p:txBody>
      </p:sp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85007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EBC85D7-9AB4-4F65-A667-0ECD7A89F160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83067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992A84F-03C4-4D42-ACA0-A6C42C1E9EAB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48014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7435656-C6AE-49B3-8FB7-5823D98B8B93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00133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A67A086-6108-4B9F-B7CD-C9C31985D9F1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96783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F1F3B4F-BED1-4BB9-BF0C-D713F428BCD2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024088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AEAF338-3E2B-4119-92AC-2DE18BA89E7A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64388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2DE6334-76F9-4BD8-AB73-57F20F39C790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53653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A24D061-E998-4272-AC80-2F3C0D3FC989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4319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5FD0F7-2863-42CF-A0E3-BB474B8F2D77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70229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FF880FF-CD20-4B47-9F79-9581B8C77BA1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0820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5778973-1718-4A2E-AD09-FF8E791DF0B3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17736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texto del esquema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fld id="{883E98EF-D010-466C-8B5C-B808B4DC125A}" type="slidenum">
              <a:rPr lang="es-ES" altLang="es-AR"/>
              <a:pPr/>
              <a:t>‹Nº›</a:t>
            </a:fld>
            <a:endParaRPr lang="es-ES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32.png"/><Relationship Id="rId5" Type="http://schemas.openxmlformats.org/officeDocument/2006/relationships/image" Target="../media/image3.png"/><Relationship Id="rId10" Type="http://schemas.openxmlformats.org/officeDocument/2006/relationships/image" Target="../media/image31.png"/><Relationship Id="rId4" Type="http://schemas.openxmlformats.org/officeDocument/2006/relationships/image" Target="../media/image27.jpe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" name="Group 1"/>
          <p:cNvGrpSpPr>
            <a:grpSpLocks/>
          </p:cNvGrpSpPr>
          <p:nvPr/>
        </p:nvGrpSpPr>
        <p:grpSpPr bwMode="auto">
          <a:xfrm>
            <a:off x="469900" y="908050"/>
            <a:ext cx="8202613" cy="5253038"/>
            <a:chOff x="296" y="572"/>
            <a:chExt cx="5167" cy="330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" y="572"/>
              <a:ext cx="5167" cy="3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75" name="Text Box 3"/>
            <p:cNvSpPr txBox="1">
              <a:spLocks noChangeArrowheads="1"/>
            </p:cNvSpPr>
            <p:nvPr/>
          </p:nvSpPr>
          <p:spPr bwMode="auto">
            <a:xfrm>
              <a:off x="359" y="637"/>
              <a:ext cx="5041" cy="3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2781300"/>
            <a:ext cx="2889250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551113"/>
            <a:ext cx="5654675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283075" y="6340475"/>
            <a:ext cx="324167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122488" y="3716338"/>
            <a:ext cx="374491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es-ES" altLang="es-AR" sz="2400" b="1"/>
              <a:t>PRESENT SIMPLE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7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Group 1"/>
          <p:cNvGrpSpPr>
            <a:grpSpLocks/>
          </p:cNvGrpSpPr>
          <p:nvPr/>
        </p:nvGrpSpPr>
        <p:grpSpPr bwMode="auto">
          <a:xfrm>
            <a:off x="234950" y="434975"/>
            <a:ext cx="8494713" cy="5899150"/>
            <a:chOff x="148" y="274"/>
            <a:chExt cx="5351" cy="3716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" y="274"/>
              <a:ext cx="5351" cy="3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291" name="Text Box 3"/>
            <p:cNvSpPr txBox="1">
              <a:spLocks noChangeArrowheads="1"/>
            </p:cNvSpPr>
            <p:nvPr/>
          </p:nvSpPr>
          <p:spPr bwMode="auto">
            <a:xfrm>
              <a:off x="221" y="346"/>
              <a:ext cx="5205" cy="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</p:grp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838200" y="617538"/>
            <a:ext cx="6051550" cy="5354637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s-AR" altLang="es-AR"/>
              <a:t>            </a:t>
            </a:r>
          </a:p>
          <a:p>
            <a:pPr algn="ctr"/>
            <a:r>
              <a:rPr lang="es-AR" altLang="es-AR"/>
              <a:t>          </a:t>
            </a:r>
            <a:r>
              <a:rPr lang="es-AR" altLang="es-AR" sz="3200">
                <a:solidFill>
                  <a:srgbClr val="5EB91E"/>
                </a:solidFill>
                <a:latin typeface="Comic Sans MS" panose="030F0702030302020204" pitchFamily="66" charset="0"/>
              </a:rPr>
              <a:t>Long form        Short form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88900"/>
            <a:ext cx="25923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-19050"/>
            <a:ext cx="3363913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392613" y="1368425"/>
            <a:ext cx="122555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900"/>
              </a:spcBef>
              <a:buClrTx/>
              <a:buFontTx/>
              <a:buNone/>
            </a:pPr>
            <a:r>
              <a:rPr lang="es-ES" altLang="es-AR" sz="3600">
                <a:solidFill>
                  <a:srgbClr val="FFFFFF"/>
                </a:solidFill>
                <a:latin typeface="Comic Sans MS" panose="030F0702030302020204" pitchFamily="66" charset="0"/>
              </a:rPr>
              <a:t>I</a:t>
            </a:r>
            <a:r>
              <a:rPr lang="es-ES" altLang="es-AR" sz="3600">
                <a:solidFill>
                  <a:srgbClr val="66FFFF"/>
                </a:solidFill>
                <a:latin typeface="Comic Sans MS" panose="030F0702030302020204" pitchFamily="66" charset="0"/>
              </a:rPr>
              <a:t>’m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330325" y="1828800"/>
            <a:ext cx="187325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900"/>
              </a:spcBef>
              <a:buClrTx/>
              <a:buFontTx/>
              <a:buNone/>
            </a:pPr>
            <a:r>
              <a:rPr lang="es-ES" altLang="es-AR" sz="3600">
                <a:solidFill>
                  <a:srgbClr val="FFFFFF"/>
                </a:solidFill>
                <a:latin typeface="Comic Sans MS" panose="030F0702030302020204" pitchFamily="66" charset="0"/>
              </a:rPr>
              <a:t>You</a:t>
            </a:r>
            <a:r>
              <a:rPr lang="es-ES" altLang="es-AR" sz="36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s-AR" sz="3600">
                <a:solidFill>
                  <a:srgbClr val="66FFFF"/>
                </a:solidFill>
                <a:latin typeface="Comic Sans MS" panose="030F0702030302020204" pitchFamily="66" charset="0"/>
              </a:rPr>
              <a:t>are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331913" y="2376488"/>
            <a:ext cx="12969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900"/>
              </a:spcBef>
              <a:buClrTx/>
              <a:buFontTx/>
              <a:buNone/>
            </a:pPr>
            <a:r>
              <a:rPr lang="es-ES" altLang="es-AR" sz="3600">
                <a:solidFill>
                  <a:srgbClr val="FFFFFF"/>
                </a:solidFill>
                <a:latin typeface="Comic Sans MS" panose="030F0702030302020204" pitchFamily="66" charset="0"/>
              </a:rPr>
              <a:t>He</a:t>
            </a:r>
            <a:r>
              <a:rPr lang="es-ES" altLang="es-AR" sz="36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s-AR" sz="3600">
                <a:solidFill>
                  <a:srgbClr val="66FFFF"/>
                </a:solidFill>
                <a:latin typeface="Comic Sans MS" panose="030F0702030302020204" pitchFamily="66" charset="0"/>
              </a:rPr>
              <a:t>is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330325" y="2879725"/>
            <a:ext cx="15843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900"/>
              </a:spcBef>
              <a:buClrTx/>
              <a:buFontTx/>
              <a:buNone/>
            </a:pPr>
            <a:r>
              <a:rPr lang="es-ES" altLang="es-AR" sz="3600">
                <a:solidFill>
                  <a:srgbClr val="FFFFFF"/>
                </a:solidFill>
                <a:latin typeface="Comic Sans MS" panose="030F0702030302020204" pitchFamily="66" charset="0"/>
              </a:rPr>
              <a:t>She</a:t>
            </a:r>
            <a:r>
              <a:rPr lang="es-ES" altLang="es-AR" sz="36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s-AR" sz="3600">
                <a:solidFill>
                  <a:srgbClr val="66FFFF"/>
                </a:solidFill>
                <a:latin typeface="Comic Sans MS" panose="030F0702030302020204" pitchFamily="66" charset="0"/>
              </a:rPr>
              <a:t>is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1330325" y="3455988"/>
            <a:ext cx="129698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900"/>
              </a:spcBef>
              <a:buClrTx/>
              <a:buFontTx/>
              <a:buNone/>
            </a:pPr>
            <a:r>
              <a:rPr lang="es-ES" altLang="es-AR" sz="3600">
                <a:solidFill>
                  <a:srgbClr val="FFFFFF"/>
                </a:solidFill>
                <a:latin typeface="Comic Sans MS" panose="030F0702030302020204" pitchFamily="66" charset="0"/>
              </a:rPr>
              <a:t>It</a:t>
            </a:r>
            <a:r>
              <a:rPr lang="es-ES" altLang="es-AR" sz="36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s-AR" sz="3600">
                <a:solidFill>
                  <a:srgbClr val="66FFFF"/>
                </a:solidFill>
                <a:latin typeface="Comic Sans MS" panose="030F0702030302020204" pitchFamily="66" charset="0"/>
              </a:rPr>
              <a:t>is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1330325" y="4032250"/>
            <a:ext cx="18002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900"/>
              </a:spcBef>
              <a:buClrTx/>
              <a:buFontTx/>
              <a:buNone/>
            </a:pPr>
            <a:r>
              <a:rPr lang="es-ES" altLang="es-AR" sz="3600">
                <a:solidFill>
                  <a:srgbClr val="FFFFFF"/>
                </a:solidFill>
                <a:latin typeface="Comic Sans MS" panose="030F0702030302020204" pitchFamily="66" charset="0"/>
              </a:rPr>
              <a:t>We</a:t>
            </a:r>
            <a:r>
              <a:rPr lang="es-ES" altLang="es-AR" sz="36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s-AR" sz="3600">
                <a:solidFill>
                  <a:srgbClr val="66FFFF"/>
                </a:solidFill>
                <a:latin typeface="Comic Sans MS" panose="030F0702030302020204" pitchFamily="66" charset="0"/>
              </a:rPr>
              <a:t>are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1330325" y="4537075"/>
            <a:ext cx="18002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900"/>
              </a:spcBef>
              <a:buClrTx/>
              <a:buFontTx/>
              <a:buNone/>
            </a:pPr>
            <a:r>
              <a:rPr lang="es-ES" altLang="es-AR" sz="3600">
                <a:solidFill>
                  <a:srgbClr val="FFFFFF"/>
                </a:solidFill>
                <a:latin typeface="Comic Sans MS" panose="030F0702030302020204" pitchFamily="66" charset="0"/>
              </a:rPr>
              <a:t>You</a:t>
            </a:r>
            <a:r>
              <a:rPr lang="es-ES" altLang="es-AR" sz="36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s-AR" sz="3600">
                <a:solidFill>
                  <a:srgbClr val="66FFFF"/>
                </a:solidFill>
                <a:latin typeface="Comic Sans MS" panose="030F0702030302020204" pitchFamily="66" charset="0"/>
              </a:rPr>
              <a:t>are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1258888" y="5040313"/>
            <a:ext cx="20891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900"/>
              </a:spcBef>
              <a:buClrTx/>
              <a:buFontTx/>
              <a:buNone/>
            </a:pPr>
            <a:r>
              <a:rPr lang="es-ES" altLang="es-AR" sz="3600">
                <a:solidFill>
                  <a:srgbClr val="FFFFFF"/>
                </a:solidFill>
                <a:latin typeface="Comic Sans MS" panose="030F0702030302020204" pitchFamily="66" charset="0"/>
              </a:rPr>
              <a:t>They</a:t>
            </a:r>
            <a:r>
              <a:rPr lang="es-ES" altLang="es-AR" sz="36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s-AR" sz="3600">
                <a:solidFill>
                  <a:srgbClr val="66FFFF"/>
                </a:solidFill>
                <a:latin typeface="Comic Sans MS" panose="030F0702030302020204" pitchFamily="66" charset="0"/>
              </a:rPr>
              <a:t>are</a:t>
            </a:r>
          </a:p>
        </p:txBody>
      </p:sp>
      <p:grpSp>
        <p:nvGrpSpPr>
          <p:cNvPr id="12303" name="Group 15"/>
          <p:cNvGrpSpPr>
            <a:grpSpLocks/>
          </p:cNvGrpSpPr>
          <p:nvPr/>
        </p:nvGrpSpPr>
        <p:grpSpPr bwMode="auto">
          <a:xfrm>
            <a:off x="1439863" y="1292225"/>
            <a:ext cx="1544637" cy="577850"/>
            <a:chOff x="907" y="814"/>
            <a:chExt cx="973" cy="364"/>
          </a:xfrm>
        </p:grpSpPr>
        <p:pic>
          <p:nvPicPr>
            <p:cNvPr id="12304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" y="814"/>
              <a:ext cx="972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>
              <a:off x="908" y="816"/>
              <a:ext cx="973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marL="342900" indent="-341313"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900"/>
                </a:spcBef>
                <a:buClrTx/>
                <a:buFontTx/>
                <a:buNone/>
              </a:pPr>
              <a:r>
                <a:rPr lang="es-ES" altLang="es-AR" sz="3600">
                  <a:solidFill>
                    <a:srgbClr val="FFFFFF"/>
                  </a:solidFill>
                  <a:latin typeface="Comic Sans MS" panose="030F0702030302020204" pitchFamily="66" charset="0"/>
                </a:rPr>
                <a:t>I</a:t>
              </a:r>
              <a:r>
                <a:rPr lang="es-ES" altLang="es-AR" sz="3600">
                  <a:solidFill>
                    <a:srgbClr val="66FFFF"/>
                  </a:solidFill>
                  <a:latin typeface="Comic Sans MS" panose="030F0702030302020204" pitchFamily="66" charset="0"/>
                </a:rPr>
                <a:t> am</a:t>
              </a:r>
            </a:p>
          </p:txBody>
        </p:sp>
      </p:grpSp>
      <p:grpSp>
        <p:nvGrpSpPr>
          <p:cNvPr id="12306" name="Group 18"/>
          <p:cNvGrpSpPr>
            <a:grpSpLocks/>
          </p:cNvGrpSpPr>
          <p:nvPr/>
        </p:nvGrpSpPr>
        <p:grpSpPr bwMode="auto">
          <a:xfrm>
            <a:off x="4319588" y="1800225"/>
            <a:ext cx="2052637" cy="577850"/>
            <a:chOff x="2721" y="1134"/>
            <a:chExt cx="1293" cy="364"/>
          </a:xfrm>
        </p:grpSpPr>
        <p:pic>
          <p:nvPicPr>
            <p:cNvPr id="12307" name="Picture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1" y="1134"/>
              <a:ext cx="1293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308" name="Text Box 20"/>
            <p:cNvSpPr txBox="1">
              <a:spLocks noChangeArrowheads="1"/>
            </p:cNvSpPr>
            <p:nvPr/>
          </p:nvSpPr>
          <p:spPr bwMode="auto">
            <a:xfrm>
              <a:off x="2722" y="1134"/>
              <a:ext cx="1292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marL="342900" indent="-341313"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900"/>
                </a:spcBef>
                <a:buClrTx/>
                <a:buFontTx/>
                <a:buNone/>
              </a:pPr>
              <a:r>
                <a:rPr lang="es-ES" altLang="es-AR" sz="3600">
                  <a:solidFill>
                    <a:srgbClr val="FFFFFF"/>
                  </a:solidFill>
                  <a:latin typeface="Comic Sans MS" panose="030F0702030302020204" pitchFamily="66" charset="0"/>
                </a:rPr>
                <a:t>You</a:t>
              </a:r>
              <a:r>
                <a:rPr lang="es-ES" altLang="es-AR" sz="3600">
                  <a:solidFill>
                    <a:srgbClr val="66FFFF"/>
                  </a:solidFill>
                  <a:latin typeface="Comic Sans MS" panose="030F0702030302020204" pitchFamily="66" charset="0"/>
                </a:rPr>
                <a:t>‘re</a:t>
              </a:r>
            </a:p>
          </p:txBody>
        </p:sp>
      </p:grpSp>
      <p:grpSp>
        <p:nvGrpSpPr>
          <p:cNvPr id="12309" name="Group 21"/>
          <p:cNvGrpSpPr>
            <a:grpSpLocks/>
          </p:cNvGrpSpPr>
          <p:nvPr/>
        </p:nvGrpSpPr>
        <p:grpSpPr bwMode="auto">
          <a:xfrm>
            <a:off x="4392613" y="2303463"/>
            <a:ext cx="1870075" cy="595312"/>
            <a:chOff x="2767" y="1451"/>
            <a:chExt cx="1178" cy="375"/>
          </a:xfrm>
        </p:grpSpPr>
        <p:pic>
          <p:nvPicPr>
            <p:cNvPr id="12310" name="Picture 2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" y="1468"/>
              <a:ext cx="850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311" name="Text Box 23"/>
            <p:cNvSpPr txBox="1">
              <a:spLocks noChangeArrowheads="1"/>
            </p:cNvSpPr>
            <p:nvPr/>
          </p:nvSpPr>
          <p:spPr bwMode="auto">
            <a:xfrm>
              <a:off x="2767" y="1451"/>
              <a:ext cx="1177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marL="342900" indent="-341313"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900"/>
                </a:spcBef>
                <a:buClrTx/>
                <a:buFontTx/>
                <a:buNone/>
              </a:pPr>
              <a:r>
                <a:rPr lang="es-ES" altLang="es-AR" sz="3600">
                  <a:solidFill>
                    <a:srgbClr val="FFFFFF"/>
                  </a:solidFill>
                  <a:latin typeface="Comic Sans MS" panose="030F0702030302020204" pitchFamily="66" charset="0"/>
                </a:rPr>
                <a:t>He</a:t>
              </a:r>
              <a:r>
                <a:rPr lang="es-ES" altLang="es-AR" sz="3600">
                  <a:solidFill>
                    <a:srgbClr val="66FFFF"/>
                  </a:solidFill>
                  <a:latin typeface="Comic Sans MS" panose="030F0702030302020204" pitchFamily="66" charset="0"/>
                </a:rPr>
                <a:t>‘s</a:t>
              </a:r>
            </a:p>
          </p:txBody>
        </p:sp>
      </p:grpSp>
      <p:grpSp>
        <p:nvGrpSpPr>
          <p:cNvPr id="12312" name="Group 24"/>
          <p:cNvGrpSpPr>
            <a:grpSpLocks/>
          </p:cNvGrpSpPr>
          <p:nvPr/>
        </p:nvGrpSpPr>
        <p:grpSpPr bwMode="auto">
          <a:xfrm>
            <a:off x="4354513" y="2879725"/>
            <a:ext cx="1692275" cy="577850"/>
            <a:chOff x="2743" y="1814"/>
            <a:chExt cx="1066" cy="364"/>
          </a:xfrm>
        </p:grpSpPr>
        <p:pic>
          <p:nvPicPr>
            <p:cNvPr id="12313" name="Picture 2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" y="1814"/>
              <a:ext cx="1066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314" name="Text Box 26"/>
            <p:cNvSpPr txBox="1">
              <a:spLocks noChangeArrowheads="1"/>
            </p:cNvSpPr>
            <p:nvPr/>
          </p:nvSpPr>
          <p:spPr bwMode="auto">
            <a:xfrm>
              <a:off x="2744" y="1816"/>
              <a:ext cx="1064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marL="342900" indent="-341313"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900"/>
                </a:spcBef>
                <a:buClrTx/>
                <a:buFontTx/>
                <a:buNone/>
              </a:pPr>
              <a:r>
                <a:rPr lang="es-ES" altLang="es-AR" sz="3600">
                  <a:solidFill>
                    <a:srgbClr val="FFFFFF"/>
                  </a:solidFill>
                  <a:latin typeface="Comic Sans MS" panose="030F0702030302020204" pitchFamily="66" charset="0"/>
                </a:rPr>
                <a:t>She</a:t>
              </a:r>
              <a:r>
                <a:rPr lang="es-ES" altLang="es-AR" sz="3600">
                  <a:solidFill>
                    <a:srgbClr val="66FFFF"/>
                  </a:solidFill>
                  <a:latin typeface="Comic Sans MS" panose="030F0702030302020204" pitchFamily="66" charset="0"/>
                </a:rPr>
                <a:t>‘s</a:t>
              </a:r>
            </a:p>
          </p:txBody>
        </p:sp>
      </p:grpSp>
      <p:grpSp>
        <p:nvGrpSpPr>
          <p:cNvPr id="12315" name="Group 27"/>
          <p:cNvGrpSpPr>
            <a:grpSpLocks/>
          </p:cNvGrpSpPr>
          <p:nvPr/>
        </p:nvGrpSpPr>
        <p:grpSpPr bwMode="auto">
          <a:xfrm>
            <a:off x="4392613" y="3459163"/>
            <a:ext cx="1476375" cy="571500"/>
            <a:chOff x="2767" y="2179"/>
            <a:chExt cx="930" cy="360"/>
          </a:xfrm>
        </p:grpSpPr>
        <p:pic>
          <p:nvPicPr>
            <p:cNvPr id="12316" name="Picture 2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" y="2179"/>
              <a:ext cx="929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317" name="Text Box 29"/>
            <p:cNvSpPr txBox="1">
              <a:spLocks noChangeArrowheads="1"/>
            </p:cNvSpPr>
            <p:nvPr/>
          </p:nvSpPr>
          <p:spPr bwMode="auto">
            <a:xfrm>
              <a:off x="2768" y="2179"/>
              <a:ext cx="929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marL="342900" indent="-341313"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900"/>
                </a:spcBef>
                <a:buClrTx/>
                <a:buFontTx/>
                <a:buNone/>
              </a:pPr>
              <a:r>
                <a:rPr lang="es-ES" altLang="es-AR" sz="3600">
                  <a:solidFill>
                    <a:srgbClr val="FFFFFF"/>
                  </a:solidFill>
                  <a:latin typeface="Comic Sans MS" panose="030F0702030302020204" pitchFamily="66" charset="0"/>
                </a:rPr>
                <a:t>It</a:t>
              </a:r>
              <a:r>
                <a:rPr lang="es-ES" altLang="es-AR" sz="3600">
                  <a:solidFill>
                    <a:srgbClr val="66FFFF"/>
                  </a:solidFill>
                  <a:latin typeface="Comic Sans MS" panose="030F0702030302020204" pitchFamily="66" charset="0"/>
                </a:rPr>
                <a:t>‘s</a:t>
              </a:r>
            </a:p>
          </p:txBody>
        </p:sp>
      </p:grpSp>
      <p:grpSp>
        <p:nvGrpSpPr>
          <p:cNvPr id="12318" name="Group 30"/>
          <p:cNvGrpSpPr>
            <a:grpSpLocks/>
          </p:cNvGrpSpPr>
          <p:nvPr/>
        </p:nvGrpSpPr>
        <p:grpSpPr bwMode="auto">
          <a:xfrm>
            <a:off x="4303713" y="3914775"/>
            <a:ext cx="2124075" cy="577850"/>
            <a:chOff x="2711" y="2466"/>
            <a:chExt cx="1338" cy="364"/>
          </a:xfrm>
        </p:grpSpPr>
        <p:pic>
          <p:nvPicPr>
            <p:cNvPr id="12319" name="Picture 3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1" y="2466"/>
              <a:ext cx="1338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320" name="Text Box 32"/>
            <p:cNvSpPr txBox="1">
              <a:spLocks noChangeArrowheads="1"/>
            </p:cNvSpPr>
            <p:nvPr/>
          </p:nvSpPr>
          <p:spPr bwMode="auto">
            <a:xfrm>
              <a:off x="2712" y="2468"/>
              <a:ext cx="1337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marL="342900" indent="-341313"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900"/>
                </a:spcBef>
                <a:buClrTx/>
                <a:buFontTx/>
                <a:buNone/>
              </a:pPr>
              <a:r>
                <a:rPr lang="es-ES" altLang="es-AR" sz="3600">
                  <a:solidFill>
                    <a:srgbClr val="FFFFFF"/>
                  </a:solidFill>
                  <a:latin typeface="Comic Sans MS" panose="030F0702030302020204" pitchFamily="66" charset="0"/>
                </a:rPr>
                <a:t>We</a:t>
              </a:r>
              <a:r>
                <a:rPr lang="es-ES" altLang="es-AR" sz="3600">
                  <a:solidFill>
                    <a:srgbClr val="66FFFF"/>
                  </a:solidFill>
                  <a:latin typeface="Comic Sans MS" panose="030F0702030302020204" pitchFamily="66" charset="0"/>
                </a:rPr>
                <a:t>’re</a:t>
              </a:r>
            </a:p>
          </p:txBody>
        </p:sp>
      </p:grpSp>
      <p:grpSp>
        <p:nvGrpSpPr>
          <p:cNvPr id="12321" name="Group 33"/>
          <p:cNvGrpSpPr>
            <a:grpSpLocks/>
          </p:cNvGrpSpPr>
          <p:nvPr/>
        </p:nvGrpSpPr>
        <p:grpSpPr bwMode="auto">
          <a:xfrm>
            <a:off x="4303713" y="4460875"/>
            <a:ext cx="2052637" cy="577850"/>
            <a:chOff x="2711" y="2810"/>
            <a:chExt cx="1293" cy="364"/>
          </a:xfrm>
        </p:grpSpPr>
        <p:pic>
          <p:nvPicPr>
            <p:cNvPr id="12322" name="Picture 3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1" y="2810"/>
              <a:ext cx="1293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323" name="Text Box 35"/>
            <p:cNvSpPr txBox="1">
              <a:spLocks noChangeArrowheads="1"/>
            </p:cNvSpPr>
            <p:nvPr/>
          </p:nvSpPr>
          <p:spPr bwMode="auto">
            <a:xfrm>
              <a:off x="2712" y="2810"/>
              <a:ext cx="1292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marL="342900" indent="-341313"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900"/>
                </a:spcBef>
                <a:buClrTx/>
                <a:buFontTx/>
                <a:buNone/>
              </a:pPr>
              <a:r>
                <a:rPr lang="es-ES" altLang="es-AR" sz="3600">
                  <a:solidFill>
                    <a:srgbClr val="FFFFFF"/>
                  </a:solidFill>
                  <a:latin typeface="Comic Sans MS" panose="030F0702030302020204" pitchFamily="66" charset="0"/>
                </a:rPr>
                <a:t>You</a:t>
              </a:r>
              <a:r>
                <a:rPr lang="es-ES" altLang="es-AR" sz="3600">
                  <a:solidFill>
                    <a:srgbClr val="66FFFF"/>
                  </a:solidFill>
                  <a:latin typeface="Comic Sans MS" panose="030F0702030302020204" pitchFamily="66" charset="0"/>
                </a:rPr>
                <a:t>’re</a:t>
              </a:r>
            </a:p>
          </p:txBody>
        </p:sp>
      </p:grpSp>
      <p:grpSp>
        <p:nvGrpSpPr>
          <p:cNvPr id="12324" name="Group 36"/>
          <p:cNvGrpSpPr>
            <a:grpSpLocks/>
          </p:cNvGrpSpPr>
          <p:nvPr/>
        </p:nvGrpSpPr>
        <p:grpSpPr bwMode="auto">
          <a:xfrm>
            <a:off x="4214813" y="4970463"/>
            <a:ext cx="2335212" cy="571500"/>
            <a:chOff x="2655" y="3131"/>
            <a:chExt cx="1471" cy="360"/>
          </a:xfrm>
        </p:grpSpPr>
        <p:pic>
          <p:nvPicPr>
            <p:cNvPr id="12325" name="Picture 3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7" y="3132"/>
              <a:ext cx="1468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326" name="Text Box 38"/>
            <p:cNvSpPr txBox="1">
              <a:spLocks noChangeArrowheads="1"/>
            </p:cNvSpPr>
            <p:nvPr/>
          </p:nvSpPr>
          <p:spPr bwMode="auto">
            <a:xfrm>
              <a:off x="2655" y="3131"/>
              <a:ext cx="1471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marL="342900" indent="-341313"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900"/>
                </a:spcBef>
                <a:buClrTx/>
                <a:buFontTx/>
                <a:buNone/>
              </a:pPr>
              <a:r>
                <a:rPr lang="es-ES" altLang="es-AR" sz="3600">
                  <a:solidFill>
                    <a:srgbClr val="FFFFFF"/>
                  </a:solidFill>
                  <a:latin typeface="Comic Sans MS" panose="030F0702030302020204" pitchFamily="66" charset="0"/>
                </a:rPr>
                <a:t>They</a:t>
              </a:r>
              <a:r>
                <a:rPr lang="es-ES" altLang="es-AR" sz="3600">
                  <a:solidFill>
                    <a:srgbClr val="66FFFF"/>
                  </a:solidFill>
                  <a:latin typeface="Comic Sans MS" panose="030F0702030302020204" pitchFamily="66" charset="0"/>
                </a:rPr>
                <a:t>’re</a:t>
              </a:r>
            </a:p>
          </p:txBody>
        </p:sp>
      </p:grpSp>
      <p:pic>
        <p:nvPicPr>
          <p:cNvPr id="12327" name="Picture 3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708275"/>
            <a:ext cx="2889250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328" name="Group 40"/>
          <p:cNvGrpSpPr>
            <a:grpSpLocks/>
          </p:cNvGrpSpPr>
          <p:nvPr/>
        </p:nvGrpSpPr>
        <p:grpSpPr bwMode="auto">
          <a:xfrm>
            <a:off x="6308725" y="1468438"/>
            <a:ext cx="2535238" cy="1328737"/>
            <a:chOff x="3974" y="925"/>
            <a:chExt cx="1597" cy="837"/>
          </a:xfrm>
        </p:grpSpPr>
        <p:pic>
          <p:nvPicPr>
            <p:cNvPr id="12329" name="Picture 4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" y="925"/>
              <a:ext cx="1597" cy="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330" name="Text Box 42"/>
            <p:cNvSpPr txBox="1">
              <a:spLocks noChangeArrowheads="1"/>
            </p:cNvSpPr>
            <p:nvPr/>
          </p:nvSpPr>
          <p:spPr bwMode="auto">
            <a:xfrm>
              <a:off x="4261" y="1075"/>
              <a:ext cx="1026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s-ES_tradnl" altLang="es-AR" sz="2000" b="1"/>
                <a:t>Remember</a:t>
              </a: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7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3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">
                                      <p:cBhvr additive="repl">
                                        <p:cTn id="20" dur="500" fill="hold"/>
                                        <p:tgtEl>
                                          <p:spTgt spid="1230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5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3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">
                                      <p:cBhvr additive="repl">
                                        <p:cTn id="34" dur="500" fill="hold"/>
                                        <p:tgtEl>
                                          <p:spTgt spid="1230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9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5" dur="1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63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">
                                      <p:cBhvr additive="repl">
                                        <p:cTn id="48" dur="500" fill="hold"/>
                                        <p:tgtEl>
                                          <p:spTgt spid="12309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3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9" dur="1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63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">
                                      <p:cBhvr additive="repl">
                                        <p:cTn id="62" dur="500" fill="hold"/>
                                        <p:tgtEl>
                                          <p:spTgt spid="1231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7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1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3" dur="1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63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">
                                      <p:cBhvr additive="repl">
                                        <p:cTn id="76" dur="500" fill="hold"/>
                                        <p:tgtEl>
                                          <p:spTgt spid="1231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1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5" dur="1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1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7" dur="10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63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">
                                      <p:cBhvr additive="repl">
                                        <p:cTn id="90" dur="500" fill="hold"/>
                                        <p:tgtEl>
                                          <p:spTgt spid="1231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5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9" dur="10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0" dur="10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1" dur="10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3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">
                                      <p:cBhvr additive="repl">
                                        <p:cTn id="104" dur="500" fill="hold"/>
                                        <p:tgtEl>
                                          <p:spTgt spid="12321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9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3" dur="1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" dur="1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5" dur="10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63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">
                                      <p:cBhvr additive="repl">
                                        <p:cTn id="118" dur="500" fill="hold"/>
                                        <p:tgtEl>
                                          <p:spTgt spid="1232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1"/>
          <p:cNvGrpSpPr>
            <a:grpSpLocks/>
          </p:cNvGrpSpPr>
          <p:nvPr/>
        </p:nvGrpSpPr>
        <p:grpSpPr bwMode="auto">
          <a:xfrm>
            <a:off x="323850" y="622300"/>
            <a:ext cx="8494713" cy="5899150"/>
            <a:chOff x="204" y="392"/>
            <a:chExt cx="5351" cy="371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92"/>
              <a:ext cx="5351" cy="3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099" name="Text Box 3"/>
            <p:cNvSpPr txBox="1">
              <a:spLocks noChangeArrowheads="1"/>
            </p:cNvSpPr>
            <p:nvPr/>
          </p:nvSpPr>
          <p:spPr bwMode="auto">
            <a:xfrm>
              <a:off x="277" y="464"/>
              <a:ext cx="5205" cy="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88900"/>
            <a:ext cx="25923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785813" y="865188"/>
            <a:ext cx="7283450" cy="2760662"/>
            <a:chOff x="495" y="545"/>
            <a:chExt cx="4588" cy="1739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" y="545"/>
              <a:ext cx="4588" cy="1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1218" y="804"/>
              <a:ext cx="3142" cy="8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s-ES_tradnl" altLang="es-AR" sz="3600" b="1"/>
                <a:t>I</a:t>
              </a:r>
              <a:r>
                <a:rPr lang="es-ES_tradnl" altLang="es-AR" sz="3600" b="1">
                  <a:solidFill>
                    <a:srgbClr val="FF0000"/>
                  </a:solidFill>
                </a:rPr>
                <a:t> am</a:t>
              </a:r>
              <a:r>
                <a:rPr lang="es-ES_tradnl" altLang="es-AR" sz="2800" b="1">
                  <a:solidFill>
                    <a:srgbClr val="FF0000"/>
                  </a:solidFill>
                </a:rPr>
                <a:t> </a:t>
              </a:r>
              <a:r>
                <a:rPr lang="es-ES_tradnl" altLang="es-AR" sz="2800" b="1"/>
                <a:t>Bart.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s-ES_tradnl" altLang="es-AR" sz="3600" b="1"/>
                <a:t>I</a:t>
              </a:r>
              <a:r>
                <a:rPr lang="es-ES_tradnl" altLang="es-AR" sz="2800" b="1"/>
                <a:t> </a:t>
              </a:r>
              <a:r>
                <a:rPr lang="es-ES_tradnl" altLang="es-AR" sz="3600" b="1">
                  <a:solidFill>
                    <a:srgbClr val="FF0000"/>
                  </a:solidFill>
                </a:rPr>
                <a:t>am</a:t>
              </a:r>
              <a:r>
                <a:rPr lang="es-ES_tradnl" altLang="es-AR" sz="2800" b="1"/>
                <a:t> with my family.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s-ES_tradnl" altLang="es-AR" sz="3600" b="1"/>
                <a:t>I</a:t>
              </a:r>
              <a:r>
                <a:rPr lang="es-ES_tradnl" altLang="es-AR" sz="3600" b="1">
                  <a:solidFill>
                    <a:srgbClr val="FF0000"/>
                  </a:solidFill>
                </a:rPr>
                <a:t>’m</a:t>
              </a:r>
              <a:r>
                <a:rPr lang="es-ES_tradnl" altLang="es-AR" sz="2800" b="1">
                  <a:solidFill>
                    <a:srgbClr val="00B050"/>
                  </a:solidFill>
                </a:rPr>
                <a:t> </a:t>
              </a:r>
              <a:r>
                <a:rPr lang="es-ES_tradnl" altLang="es-AR" sz="2800" b="1"/>
                <a:t>American.</a:t>
              </a:r>
            </a:p>
          </p:txBody>
        </p:sp>
      </p:grp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-19050"/>
            <a:ext cx="3363913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105" name="Group 9"/>
          <p:cNvGrpSpPr>
            <a:grpSpLocks/>
          </p:cNvGrpSpPr>
          <p:nvPr/>
        </p:nvGrpSpPr>
        <p:grpSpPr bwMode="auto">
          <a:xfrm>
            <a:off x="1384300" y="3516313"/>
            <a:ext cx="2303463" cy="2806700"/>
            <a:chOff x="872" y="2215"/>
            <a:chExt cx="1451" cy="1768"/>
          </a:xfrm>
        </p:grpSpPr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" y="2215"/>
              <a:ext cx="1133" cy="1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" y="2608"/>
              <a:ext cx="509" cy="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068638"/>
            <a:ext cx="287972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3240088"/>
            <a:ext cx="136207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323850" y="622300"/>
            <a:ext cx="8494713" cy="5899150"/>
            <a:chOff x="204" y="392"/>
            <a:chExt cx="5351" cy="371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92"/>
              <a:ext cx="5351" cy="3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23" name="Text Box 3"/>
            <p:cNvSpPr txBox="1">
              <a:spLocks noChangeArrowheads="1"/>
            </p:cNvSpPr>
            <p:nvPr/>
          </p:nvSpPr>
          <p:spPr bwMode="auto">
            <a:xfrm>
              <a:off x="277" y="464"/>
              <a:ext cx="5205" cy="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88900"/>
            <a:ext cx="25923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-19050"/>
            <a:ext cx="3363913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1504950" y="938213"/>
            <a:ext cx="5991225" cy="2419350"/>
            <a:chOff x="948" y="591"/>
            <a:chExt cx="3774" cy="1524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" y="591"/>
              <a:ext cx="3774" cy="1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1552" y="843"/>
              <a:ext cx="2565" cy="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s-ES_tradnl" altLang="es-AR" sz="4000" b="1"/>
                <a:t>You</a:t>
              </a:r>
              <a:r>
                <a:rPr lang="es-ES_tradnl" altLang="es-AR" sz="4000" b="1">
                  <a:solidFill>
                    <a:srgbClr val="FF0000"/>
                  </a:solidFill>
                </a:rPr>
                <a:t> are</a:t>
              </a:r>
              <a:r>
                <a:rPr lang="es-ES_tradnl" altLang="es-AR" sz="3200" b="1">
                  <a:solidFill>
                    <a:srgbClr val="FF0000"/>
                  </a:solidFill>
                </a:rPr>
                <a:t> </a:t>
              </a:r>
              <a:r>
                <a:rPr lang="es-ES_tradnl" altLang="es-AR" sz="3200"/>
                <a:t>my friend</a:t>
              </a:r>
              <a:r>
                <a:rPr lang="es-ES_tradnl" altLang="es-AR" sz="3200" b="1"/>
                <a:t>.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s-ES_tradnl" altLang="es-AR" sz="3200" b="1"/>
                <a:t>You</a:t>
              </a:r>
              <a:r>
                <a:rPr lang="es-ES_tradnl" altLang="es-AR" sz="4000" b="1">
                  <a:solidFill>
                    <a:srgbClr val="FF0000"/>
                  </a:solidFill>
                </a:rPr>
                <a:t>’re</a:t>
              </a:r>
              <a:r>
                <a:rPr lang="es-ES_tradnl" altLang="es-AR" sz="3200" b="1">
                  <a:solidFill>
                    <a:srgbClr val="00B050"/>
                  </a:solidFill>
                </a:rPr>
                <a:t> </a:t>
              </a:r>
              <a:r>
                <a:rPr lang="es-ES_tradnl" altLang="es-AR" sz="3200"/>
                <a:t>a good boy</a:t>
              </a:r>
              <a:r>
                <a:rPr lang="es-ES_tradnl" altLang="es-AR" sz="3200" b="1"/>
                <a:t>.</a:t>
              </a:r>
            </a:p>
          </p:txBody>
        </p:sp>
      </p:grp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3284538"/>
            <a:ext cx="2579687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Group 1"/>
          <p:cNvGrpSpPr>
            <a:grpSpLocks/>
          </p:cNvGrpSpPr>
          <p:nvPr/>
        </p:nvGrpSpPr>
        <p:grpSpPr bwMode="auto">
          <a:xfrm>
            <a:off x="323850" y="622300"/>
            <a:ext cx="8494713" cy="5899150"/>
            <a:chOff x="204" y="392"/>
            <a:chExt cx="5351" cy="371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92"/>
              <a:ext cx="5351" cy="3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47" name="Text Box 3"/>
            <p:cNvSpPr txBox="1">
              <a:spLocks noChangeArrowheads="1"/>
            </p:cNvSpPr>
            <p:nvPr/>
          </p:nvSpPr>
          <p:spPr bwMode="auto">
            <a:xfrm>
              <a:off x="277" y="464"/>
              <a:ext cx="5205" cy="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88900"/>
            <a:ext cx="25923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-19050"/>
            <a:ext cx="3363913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73463"/>
            <a:ext cx="3267075" cy="29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1073150" y="865188"/>
            <a:ext cx="4838700" cy="2870200"/>
            <a:chOff x="676" y="545"/>
            <a:chExt cx="3048" cy="1808"/>
          </a:xfrm>
        </p:grpSpPr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" y="545"/>
              <a:ext cx="3048" cy="18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1173" y="825"/>
              <a:ext cx="2052" cy="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s-ES_tradnl" altLang="es-AR" sz="3600" b="1"/>
                <a:t>He</a:t>
              </a:r>
              <a:r>
                <a:rPr lang="es-ES_tradnl" altLang="es-AR" sz="4000" b="1"/>
                <a:t> </a:t>
              </a:r>
              <a:r>
                <a:rPr lang="es-ES_tradnl" altLang="es-AR" sz="4000" b="1">
                  <a:solidFill>
                    <a:srgbClr val="FF0000"/>
                  </a:solidFill>
                </a:rPr>
                <a:t>is </a:t>
              </a:r>
              <a:r>
                <a:rPr lang="es-ES_tradnl" altLang="es-AR" sz="3200" b="1"/>
                <a:t>Homer.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s-ES_tradnl" altLang="es-AR" sz="3200" b="1"/>
                <a:t>He</a:t>
              </a:r>
              <a:r>
                <a:rPr lang="es-ES_tradnl" altLang="es-AR" sz="4000" b="1">
                  <a:solidFill>
                    <a:srgbClr val="FF0000"/>
                  </a:solidFill>
                </a:rPr>
                <a:t>’s</a:t>
              </a:r>
              <a:r>
                <a:rPr lang="es-ES_tradnl" altLang="es-AR" sz="3200" b="1">
                  <a:solidFill>
                    <a:srgbClr val="00B050"/>
                  </a:solidFill>
                </a:rPr>
                <a:t> </a:t>
              </a:r>
              <a:r>
                <a:rPr lang="es-ES_tradnl" altLang="es-AR" sz="3200" b="1"/>
                <a:t>my dad.</a:t>
              </a:r>
            </a:p>
          </p:txBody>
        </p:sp>
      </p:grp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00213"/>
            <a:ext cx="3394075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7596188" y="5876925"/>
            <a:ext cx="720725" cy="215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Group 1"/>
          <p:cNvGrpSpPr>
            <a:grpSpLocks/>
          </p:cNvGrpSpPr>
          <p:nvPr/>
        </p:nvGrpSpPr>
        <p:grpSpPr bwMode="auto">
          <a:xfrm>
            <a:off x="323850" y="622300"/>
            <a:ext cx="8494713" cy="5899150"/>
            <a:chOff x="204" y="392"/>
            <a:chExt cx="5351" cy="3716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92"/>
              <a:ext cx="5351" cy="3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71" name="Text Box 3"/>
            <p:cNvSpPr txBox="1">
              <a:spLocks noChangeArrowheads="1"/>
            </p:cNvSpPr>
            <p:nvPr/>
          </p:nvSpPr>
          <p:spPr bwMode="auto">
            <a:xfrm>
              <a:off x="277" y="464"/>
              <a:ext cx="5205" cy="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</p:grp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88900"/>
            <a:ext cx="25923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-19050"/>
            <a:ext cx="3363913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73463"/>
            <a:ext cx="3267075" cy="29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1073150" y="865188"/>
            <a:ext cx="4838700" cy="2870200"/>
            <a:chOff x="676" y="545"/>
            <a:chExt cx="3048" cy="1808"/>
          </a:xfrm>
        </p:grpSpPr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" y="545"/>
              <a:ext cx="3048" cy="18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1173" y="825"/>
              <a:ext cx="2052" cy="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s-ES_tradnl" altLang="es-AR" sz="3200" b="1"/>
                <a:t>She</a:t>
              </a:r>
              <a:r>
                <a:rPr lang="es-ES_tradnl" altLang="es-AR" sz="4000" b="1"/>
                <a:t> </a:t>
              </a:r>
              <a:r>
                <a:rPr lang="es-ES_tradnl" altLang="es-AR" sz="4000" b="1">
                  <a:solidFill>
                    <a:srgbClr val="FF0000"/>
                  </a:solidFill>
                </a:rPr>
                <a:t>is </a:t>
              </a:r>
              <a:r>
                <a:rPr lang="es-ES_tradnl" altLang="es-AR" sz="3200"/>
                <a:t>Marge</a:t>
              </a:r>
              <a:r>
                <a:rPr lang="es-ES_tradnl" altLang="es-AR" sz="3200" b="1"/>
                <a:t>.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s-ES_tradnl" altLang="es-AR" sz="3200" b="1"/>
                <a:t>She</a:t>
              </a:r>
              <a:r>
                <a:rPr lang="es-ES_tradnl" altLang="es-AR" sz="4000" b="1">
                  <a:solidFill>
                    <a:srgbClr val="FF0000"/>
                  </a:solidFill>
                </a:rPr>
                <a:t>’s</a:t>
              </a:r>
              <a:r>
                <a:rPr lang="es-ES_tradnl" altLang="es-AR" sz="3200" b="1">
                  <a:solidFill>
                    <a:srgbClr val="00B050"/>
                  </a:solidFill>
                </a:rPr>
                <a:t> </a:t>
              </a:r>
              <a:r>
                <a:rPr lang="es-ES_tradnl" altLang="es-AR" sz="3200"/>
                <a:t>my mom</a:t>
              </a:r>
              <a:r>
                <a:rPr lang="es-ES_tradnl" altLang="es-AR" sz="3200" b="1"/>
                <a:t>.</a:t>
              </a:r>
            </a:p>
          </p:txBody>
        </p:sp>
      </p:grp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1335088"/>
            <a:ext cx="2789237" cy="511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7596188" y="5876925"/>
            <a:ext cx="720725" cy="215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323850" y="622300"/>
            <a:ext cx="8494713" cy="5899150"/>
            <a:chOff x="204" y="392"/>
            <a:chExt cx="5351" cy="3716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92"/>
              <a:ext cx="5351" cy="3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5" name="Text Box 3"/>
            <p:cNvSpPr txBox="1">
              <a:spLocks noChangeArrowheads="1"/>
            </p:cNvSpPr>
            <p:nvPr/>
          </p:nvSpPr>
          <p:spPr bwMode="auto">
            <a:xfrm>
              <a:off x="277" y="464"/>
              <a:ext cx="5205" cy="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</p:grp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88900"/>
            <a:ext cx="25923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-19050"/>
            <a:ext cx="3363913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73463"/>
            <a:ext cx="3267075" cy="29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1073150" y="865188"/>
            <a:ext cx="5338763" cy="2882900"/>
            <a:chOff x="676" y="545"/>
            <a:chExt cx="3363" cy="1816"/>
          </a:xfrm>
        </p:grpSpPr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" y="545"/>
              <a:ext cx="3363" cy="1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1220" y="825"/>
              <a:ext cx="2276" cy="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s-ES_tradnl" altLang="es-AR" sz="3600"/>
                <a:t>That</a:t>
              </a:r>
              <a:r>
                <a:rPr lang="es-ES_tradnl" altLang="es-AR" sz="4000" b="1"/>
                <a:t> </a:t>
              </a:r>
              <a:r>
                <a:rPr lang="es-ES_tradnl" altLang="es-AR" sz="4000" b="1">
                  <a:solidFill>
                    <a:srgbClr val="FF0000"/>
                  </a:solidFill>
                </a:rPr>
                <a:t>is </a:t>
              </a:r>
              <a:r>
                <a:rPr lang="es-ES_tradnl" altLang="es-AR" sz="3200"/>
                <a:t>a dog</a:t>
              </a:r>
              <a:r>
                <a:rPr lang="es-ES_tradnl" altLang="es-AR" sz="3200" b="1"/>
                <a:t>.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s-ES_tradnl" altLang="es-AR" sz="3200" b="1"/>
                <a:t>It</a:t>
              </a:r>
              <a:r>
                <a:rPr lang="es-ES_tradnl" altLang="es-AR" sz="4000" b="1">
                  <a:solidFill>
                    <a:srgbClr val="FF0000"/>
                  </a:solidFill>
                </a:rPr>
                <a:t>’s</a:t>
              </a:r>
              <a:r>
                <a:rPr lang="es-ES_tradnl" altLang="es-AR" sz="3200" b="1">
                  <a:solidFill>
                    <a:srgbClr val="00B050"/>
                  </a:solidFill>
                </a:rPr>
                <a:t> </a:t>
              </a:r>
              <a:r>
                <a:rPr lang="es-ES_tradnl" altLang="es-AR" sz="3200"/>
                <a:t>my pet</a:t>
              </a:r>
              <a:r>
                <a:rPr lang="es-ES_tradnl" altLang="es-AR" sz="3200" b="1"/>
                <a:t>.</a:t>
              </a:r>
            </a:p>
          </p:txBody>
        </p:sp>
      </p:grp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7596188" y="5876925"/>
            <a:ext cx="720725" cy="215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3141663"/>
            <a:ext cx="2444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1"/>
          <p:cNvGrpSpPr>
            <a:grpSpLocks/>
          </p:cNvGrpSpPr>
          <p:nvPr/>
        </p:nvGrpSpPr>
        <p:grpSpPr bwMode="auto">
          <a:xfrm>
            <a:off x="323850" y="622300"/>
            <a:ext cx="8494713" cy="5899150"/>
            <a:chOff x="204" y="392"/>
            <a:chExt cx="5351" cy="3716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92"/>
              <a:ext cx="5351" cy="3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19" name="Text Box 3"/>
            <p:cNvSpPr txBox="1">
              <a:spLocks noChangeArrowheads="1"/>
            </p:cNvSpPr>
            <p:nvPr/>
          </p:nvSpPr>
          <p:spPr bwMode="auto">
            <a:xfrm>
              <a:off x="277" y="464"/>
              <a:ext cx="5205" cy="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</p:grp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88900"/>
            <a:ext cx="25923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-19050"/>
            <a:ext cx="3363913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420938"/>
            <a:ext cx="3817938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3143250"/>
            <a:ext cx="2579687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2498725" y="938213"/>
            <a:ext cx="5199063" cy="2584450"/>
            <a:chOff x="1574" y="591"/>
            <a:chExt cx="3275" cy="1628"/>
          </a:xfrm>
        </p:grpSpPr>
        <p:pic>
          <p:nvPicPr>
            <p:cNvPr id="9225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" y="591"/>
              <a:ext cx="3275" cy="1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2104" y="843"/>
              <a:ext cx="2212" cy="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s-ES_tradnl" altLang="es-AR" sz="4000" b="1"/>
                <a:t>We</a:t>
              </a:r>
              <a:r>
                <a:rPr lang="es-ES_tradnl" altLang="es-AR" sz="4000" b="1">
                  <a:solidFill>
                    <a:srgbClr val="FF0000"/>
                  </a:solidFill>
                </a:rPr>
                <a:t> are</a:t>
              </a:r>
              <a:r>
                <a:rPr lang="es-ES_tradnl" altLang="es-AR" sz="3200" b="1">
                  <a:solidFill>
                    <a:srgbClr val="FF0000"/>
                  </a:solidFill>
                </a:rPr>
                <a:t> </a:t>
              </a:r>
              <a:r>
                <a:rPr lang="es-ES_tradnl" altLang="es-AR" sz="3200"/>
                <a:t>friends</a:t>
              </a:r>
              <a:r>
                <a:rPr lang="es-ES_tradnl" altLang="es-AR" sz="3200" b="1"/>
                <a:t>.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s-ES_tradnl" altLang="es-AR" sz="3200" b="1"/>
                <a:t>We</a:t>
              </a:r>
              <a:r>
                <a:rPr lang="es-ES_tradnl" altLang="es-AR" sz="4000" b="1">
                  <a:solidFill>
                    <a:srgbClr val="FF0000"/>
                  </a:solidFill>
                </a:rPr>
                <a:t>’re</a:t>
              </a:r>
              <a:r>
                <a:rPr lang="es-ES_tradnl" altLang="es-AR" sz="3200" b="1">
                  <a:solidFill>
                    <a:srgbClr val="00B050"/>
                  </a:solidFill>
                </a:rPr>
                <a:t> </a:t>
              </a:r>
              <a:r>
                <a:rPr lang="es-ES_tradnl" altLang="es-AR" sz="3200"/>
                <a:t>at school</a:t>
              </a:r>
              <a:r>
                <a:rPr lang="es-ES_tradnl" altLang="es-AR" sz="3200" b="1"/>
                <a:t>.</a:t>
              </a: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1"/>
          <p:cNvGrpSpPr>
            <a:grpSpLocks/>
          </p:cNvGrpSpPr>
          <p:nvPr/>
        </p:nvGrpSpPr>
        <p:grpSpPr bwMode="auto">
          <a:xfrm>
            <a:off x="323850" y="622300"/>
            <a:ext cx="8494713" cy="5899150"/>
            <a:chOff x="204" y="392"/>
            <a:chExt cx="5351" cy="3716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92"/>
              <a:ext cx="5351" cy="3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43" name="Text Box 3"/>
            <p:cNvSpPr txBox="1">
              <a:spLocks noChangeArrowheads="1"/>
            </p:cNvSpPr>
            <p:nvPr/>
          </p:nvSpPr>
          <p:spPr bwMode="auto">
            <a:xfrm>
              <a:off x="277" y="464"/>
              <a:ext cx="5205" cy="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</p:grp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88900"/>
            <a:ext cx="25923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-19050"/>
            <a:ext cx="3363913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8" y="2924175"/>
            <a:ext cx="403225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785813" y="938213"/>
            <a:ext cx="6637337" cy="3198812"/>
            <a:chOff x="495" y="591"/>
            <a:chExt cx="4181" cy="2015"/>
          </a:xfrm>
        </p:grpSpPr>
        <p:pic>
          <p:nvPicPr>
            <p:cNvPr id="10248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" y="591"/>
              <a:ext cx="4181" cy="2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49" name="Text Box 9"/>
            <p:cNvSpPr txBox="1">
              <a:spLocks noChangeArrowheads="1"/>
            </p:cNvSpPr>
            <p:nvPr/>
          </p:nvSpPr>
          <p:spPr bwMode="auto">
            <a:xfrm>
              <a:off x="1158" y="862"/>
              <a:ext cx="2853" cy="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s-ES_tradnl" altLang="es-AR" sz="3200" b="1"/>
                <a:t>You and your friends</a:t>
              </a:r>
              <a:r>
                <a:rPr lang="es-ES_tradnl" altLang="es-AR" sz="4000" b="1">
                  <a:solidFill>
                    <a:srgbClr val="FF0000"/>
                  </a:solidFill>
                </a:rPr>
                <a:t> are</a:t>
              </a:r>
              <a:r>
                <a:rPr lang="es-ES_tradnl" altLang="es-AR" sz="3200" b="1"/>
                <a:t> </a:t>
              </a:r>
              <a:r>
                <a:rPr lang="es-ES_tradnl" altLang="es-AR" sz="3200"/>
                <a:t>students</a:t>
              </a:r>
              <a:r>
                <a:rPr lang="es-ES_tradnl" altLang="es-AR" sz="3200" b="1"/>
                <a:t>.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s-ES_tradnl" altLang="es-AR" sz="3600" b="1"/>
                <a:t>You</a:t>
              </a:r>
              <a:r>
                <a:rPr lang="es-ES_tradnl" altLang="es-AR" sz="4400" b="1">
                  <a:solidFill>
                    <a:srgbClr val="FF0000"/>
                  </a:solidFill>
                </a:rPr>
                <a:t>’re</a:t>
              </a:r>
              <a:r>
                <a:rPr lang="es-ES_tradnl" altLang="es-AR" sz="3200" b="1">
                  <a:solidFill>
                    <a:srgbClr val="00B050"/>
                  </a:solidFill>
                </a:rPr>
                <a:t> </a:t>
              </a:r>
              <a:r>
                <a:rPr lang="es-ES_tradnl" altLang="es-AR" sz="3200"/>
                <a:t>cool</a:t>
              </a:r>
              <a:r>
                <a:rPr lang="es-ES_tradnl" altLang="es-AR" sz="3200" b="1"/>
                <a:t>.</a:t>
              </a: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1"/>
          <p:cNvGrpSpPr>
            <a:grpSpLocks/>
          </p:cNvGrpSpPr>
          <p:nvPr/>
        </p:nvGrpSpPr>
        <p:grpSpPr bwMode="auto">
          <a:xfrm>
            <a:off x="323850" y="622300"/>
            <a:ext cx="8494713" cy="5899150"/>
            <a:chOff x="204" y="392"/>
            <a:chExt cx="5351" cy="3716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92"/>
              <a:ext cx="5351" cy="3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267" name="Text Box 3"/>
            <p:cNvSpPr txBox="1">
              <a:spLocks noChangeArrowheads="1"/>
            </p:cNvSpPr>
            <p:nvPr/>
          </p:nvSpPr>
          <p:spPr bwMode="auto">
            <a:xfrm>
              <a:off x="277" y="464"/>
              <a:ext cx="5205" cy="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</p:grp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88900"/>
            <a:ext cx="25923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-19050"/>
            <a:ext cx="3363913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73463"/>
            <a:ext cx="3267075" cy="29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271" name="Group 7"/>
          <p:cNvGrpSpPr>
            <a:grpSpLocks/>
          </p:cNvGrpSpPr>
          <p:nvPr/>
        </p:nvGrpSpPr>
        <p:grpSpPr bwMode="auto">
          <a:xfrm>
            <a:off x="639763" y="938213"/>
            <a:ext cx="8008937" cy="2693987"/>
            <a:chOff x="403" y="591"/>
            <a:chExt cx="5045" cy="1697"/>
          </a:xfrm>
        </p:grpSpPr>
        <p:pic>
          <p:nvPicPr>
            <p:cNvPr id="11272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" y="591"/>
              <a:ext cx="5045" cy="1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1193" y="830"/>
              <a:ext cx="3463" cy="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s-ES_tradnl" altLang="es-AR" sz="3200" b="1"/>
                <a:t>They</a:t>
              </a:r>
              <a:r>
                <a:rPr lang="es-ES_tradnl" altLang="es-AR" sz="4000" b="1"/>
                <a:t> </a:t>
              </a:r>
              <a:r>
                <a:rPr lang="es-ES_tradnl" altLang="es-AR" sz="4000" b="1">
                  <a:solidFill>
                    <a:srgbClr val="FF0000"/>
                  </a:solidFill>
                </a:rPr>
                <a:t>are </a:t>
              </a:r>
              <a:r>
                <a:rPr lang="es-ES_tradnl" altLang="es-AR" sz="3200"/>
                <a:t>Lisa and Maggie</a:t>
              </a:r>
              <a:r>
                <a:rPr lang="es-ES_tradnl" altLang="es-AR" sz="3200" b="1"/>
                <a:t>.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s-ES_tradnl" altLang="es-AR" sz="3200" b="1"/>
                <a:t>They</a:t>
              </a:r>
              <a:r>
                <a:rPr lang="es-ES_tradnl" altLang="es-AR" sz="4000" b="1">
                  <a:solidFill>
                    <a:srgbClr val="FF0000"/>
                  </a:solidFill>
                </a:rPr>
                <a:t>’re</a:t>
              </a:r>
              <a:r>
                <a:rPr lang="es-ES_tradnl" altLang="es-AR" sz="3200" b="1">
                  <a:solidFill>
                    <a:srgbClr val="00B050"/>
                  </a:solidFill>
                </a:rPr>
                <a:t> </a:t>
              </a:r>
              <a:r>
                <a:rPr lang="es-ES_tradnl" altLang="es-AR" sz="3200"/>
                <a:t>my sisters</a:t>
              </a:r>
              <a:r>
                <a:rPr lang="es-ES_tradnl" altLang="es-AR" sz="3200" b="1"/>
                <a:t>.</a:t>
              </a:r>
            </a:p>
          </p:txBody>
        </p:sp>
      </p:grp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4294188"/>
            <a:ext cx="1925638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071813"/>
            <a:ext cx="2022475" cy="32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119</Words>
  <Application>Microsoft Office PowerPoint</Application>
  <PresentationFormat>Presentación en pantalla (4:3)</PresentationFormat>
  <Paragraphs>47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Times New Roman</vt:lpstr>
      <vt:lpstr>Arial</vt:lpstr>
      <vt:lpstr>Microsoft YaHei</vt:lpstr>
      <vt:lpstr>Segoe UI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</dc:creator>
  <cp:lastModifiedBy>Usuario de Windows</cp:lastModifiedBy>
  <cp:revision>37</cp:revision>
  <cp:lastPrinted>1601-01-01T00:00:00Z</cp:lastPrinted>
  <dcterms:created xsi:type="dcterms:W3CDTF">2012-12-16T22:29:09Z</dcterms:created>
  <dcterms:modified xsi:type="dcterms:W3CDTF">2020-08-31T13:01:47Z</dcterms:modified>
</cp:coreProperties>
</file>